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74" r:id="rId1"/>
  </p:sldMasterIdLst>
  <p:notesMasterIdLst>
    <p:notesMasterId r:id="rId11"/>
  </p:notesMasterIdLst>
  <p:handoutMasterIdLst>
    <p:handoutMasterId r:id="rId12"/>
  </p:handoutMasterIdLst>
  <p:sldIdLst>
    <p:sldId id="278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3"/>
  </p:normalViewPr>
  <p:slideViewPr>
    <p:cSldViewPr snapToGrid="0" snapToObjects="1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F96B0A68-67A8-454B-94B1-68EC20A5C64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Book Antiqua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DD29C14-7D34-6446-826B-71D00CFD984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Book Antiqua" charset="0"/>
                <a:ea typeface="ＭＳ Ｐゴシック" charset="-128"/>
              </a:defRPr>
            </a:lvl1pPr>
          </a:lstStyle>
          <a:p>
            <a:pPr>
              <a:defRPr/>
            </a:pPr>
            <a:fld id="{7E33AEAB-CA01-4074-B111-8A621B5841AE}" type="datetimeFigureOut">
              <a:rPr lang="en-US"/>
              <a:pPr>
                <a:defRPr/>
              </a:pPr>
              <a:t>6/14/2019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39E6B8F-70E1-6F4C-AA94-90BA02D34DB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Book Antiqua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9DF7E99-CB38-1F4B-A13D-AF65CE2F8A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5C25CF4-990D-4476-8E11-5ECD302FE29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E600ED53-31A5-AF43-BB34-7EC0B2BCF3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Book Antiqua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A1122A7-60A4-A849-A71D-240982E12D5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Book Antiqua" charset="0"/>
                <a:ea typeface="ＭＳ Ｐゴシック" charset="-128"/>
              </a:defRPr>
            </a:lvl1pPr>
          </a:lstStyle>
          <a:p>
            <a:pPr>
              <a:defRPr/>
            </a:pPr>
            <a:fld id="{A322FA33-DA63-4443-9665-F92C4074E60F}" type="datetimeFigureOut">
              <a:rPr lang="en-US"/>
              <a:pPr>
                <a:defRPr/>
              </a:pPr>
              <a:t>6/14/2019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1F147ADE-EF62-8046-A205-98D6456895D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A9CB3602-B3CD-CB46-90D8-C7808AEC83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B574F08-1B3B-9649-85DD-D806319A643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Book Antiqua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431168A-94BA-804B-B124-B41E9FAF35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144ACF5-00F3-4202-92FE-2222A05EDA7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2531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30CCC57-DBBD-4776-99D9-A40679AE9EF3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6685" y="2168338"/>
            <a:ext cx="11076516" cy="161925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ga-IE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6685" y="3810000"/>
            <a:ext cx="11076516" cy="753036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/>
              <a:t>Click to edit Master subtitle style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FB9E6989-08F0-D348-92D7-110F6A52E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404040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3304C655-F0BE-4B24-A68A-B6366E0556DA}" type="datetimeFigureOut">
              <a:rPr lang="en-US" altLang="en-US"/>
              <a:pPr>
                <a:defRPr/>
              </a:pPr>
              <a:t>6/14/2019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BF687ED9-270E-3B42-9080-B03D4E4AF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B1354DC7-7D98-094C-8D74-0AAC2C56A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6000" y="1219200"/>
            <a:ext cx="71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523A56EF-50C5-4CB9-862E-C81632AAED2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813" y="1680882"/>
            <a:ext cx="5751855" cy="1162050"/>
          </a:xfrm>
        </p:spPr>
        <p:txBody>
          <a:bodyPr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ga-IE" dirty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813" y="2837329"/>
            <a:ext cx="5751855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dirty="0"/>
              <a:t>Click to edit Master text styles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7064188" y="1169894"/>
            <a:ext cx="4894729" cy="52760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ga-IE" noProof="0"/>
              <a:t>Drag picture to placeholder or click icon to add</a:t>
            </a:r>
            <a:endParaRPr noProof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xmlns="" id="{9867F49A-0E1D-4349-AA27-752C1B226D7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404040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A04E4ED6-9449-40B7-AD86-031677491173}" type="datetimeFigureOut">
              <a:rPr lang="en-US" altLang="en-US"/>
              <a:pPr>
                <a:defRPr/>
              </a:pPr>
              <a:t>6/14/2019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xmlns="" id="{166DE793-4323-284B-8B32-9B269EA630A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243840" y="1169894"/>
            <a:ext cx="11716512" cy="2106706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ga-IE" noProof="0"/>
              <a:t>Drag picture to placeholder or click icon to add</a:t>
            </a:r>
            <a:endParaRPr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813" y="3329268"/>
            <a:ext cx="11128188" cy="1014132"/>
          </a:xfrm>
        </p:spPr>
        <p:txBody>
          <a:bodyPr/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ga-IE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813" y="4343400"/>
            <a:ext cx="11128188" cy="190976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xmlns="" id="{24270649-E576-EF4E-991E-C9562E73B30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404040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6926C861-AB1A-4671-86CD-344FA950AF50}" type="datetimeFigureOut">
              <a:rPr lang="en-US" altLang="en-US"/>
              <a:pPr>
                <a:defRPr/>
              </a:pPr>
              <a:t>6/14/2019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xmlns="" id="{CF7CE677-2BAC-C442-9AC2-E3BC0E34246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8001" y="1680882"/>
            <a:ext cx="5751855" cy="1162050"/>
          </a:xfrm>
        </p:spPr>
        <p:txBody>
          <a:bodyPr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ga-IE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88001" y="2837329"/>
            <a:ext cx="5751855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43841" y="1179576"/>
            <a:ext cx="4894729" cy="220531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ga-IE" noProof="0"/>
              <a:t>Drag picture to placeholder or click icon to add</a:t>
            </a:r>
            <a:endParaRPr noProof="0"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2687977" y="3383280"/>
            <a:ext cx="2450592" cy="3072384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ga-IE" noProof="0"/>
              <a:t>Drag picture to placeholder or click icon to add</a:t>
            </a:r>
            <a:endParaRPr noProof="0"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243840" y="3383280"/>
            <a:ext cx="2450592" cy="3072384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ga-IE" noProof="0"/>
              <a:t>Drag picture to placeholder or click icon to add</a:t>
            </a:r>
            <a:endParaRPr noProof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xmlns="" id="{59F155D2-1055-B74D-9820-3651D37D3FF8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404040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89F038CD-32BE-4783-BAFD-71BFB3424D56}" type="datetimeFigureOut">
              <a:rPr lang="en-US" altLang="en-US"/>
              <a:pPr>
                <a:defRPr/>
              </a:pPr>
              <a:t>6/14/2019</a:t>
            </a:fld>
            <a:endParaRPr lang="en-US" altLang="en-US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xmlns="" id="{0D5CD56E-17ED-344F-A89F-DF4D6911D682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33392947-03B9-6C42-B63C-AE7E81DA2B17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176000" y="1219200"/>
            <a:ext cx="71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BE05A071-108B-4920-BD6F-1BE95A97D4B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DA3236FF-55D0-C344-B752-485E4E4E4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404040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71510454-1787-4286-8F83-8BDB2F29A0C4}" type="datetimeFigureOut">
              <a:rPr lang="en-US" altLang="en-US"/>
              <a:pPr>
                <a:defRPr/>
              </a:pPr>
              <a:t>6/14/2019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23655BB3-DC8C-4A45-8545-94247AA95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B9CEEFFC-C5A2-BB40-B3B3-D6E441C4A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6000" y="1219200"/>
            <a:ext cx="71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7DAE6775-46E4-4BCA-95D0-6DF6A0159ED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6685" y="1398494"/>
            <a:ext cx="8892116" cy="4849906"/>
          </a:xfrm>
        </p:spPr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2EE9F9AA-73E0-AA4C-B41D-767E75335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404040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3F498FE1-430A-4B27-8D44-4FFFDA9D89C9}" type="datetimeFigureOut">
              <a:rPr lang="en-US" altLang="en-US"/>
              <a:pPr>
                <a:defRPr/>
              </a:pPr>
              <a:t>6/14/2019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2B69ADF0-DC36-AC4F-B135-77C3EDA7B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BA2904AE-646E-7744-9CB2-89D2CE529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6000" y="1219200"/>
            <a:ext cx="71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B762E09C-FEA7-4207-8A4D-0B3610C628A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DirectionalButtons-LeftOnlyOnly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50513" y="538163"/>
            <a:ext cx="10033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1">
            <a:extLst>
              <a:ext uri="{FF2B5EF4-FFF2-40B4-BE49-F238E27FC236}">
                <a16:creationId xmlns:a16="http://schemas.microsoft.com/office/drawing/2014/main" xmlns="" id="{65CF6EDE-1E1D-CB47-A1F2-D174BE18D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404040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43166CB5-7D6D-445E-81B1-11477327FA0D}" type="datetimeFigureOut">
              <a:rPr lang="en-US" altLang="en-US"/>
              <a:pPr>
                <a:defRPr/>
              </a:pPr>
              <a:t>6/14/2019</a:t>
            </a:fld>
            <a:endParaRPr lang="en-US" alt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xmlns="" id="{04210D52-57E6-084C-A7C9-EAA6592A1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xmlns="" id="{B6F4FBAF-891F-9F44-8EBE-F319FA897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6000" y="1219200"/>
            <a:ext cx="71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C3E0C4A5-4835-423F-9A52-87280A28491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568" y="2756647"/>
            <a:ext cx="11078633" cy="349175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7487BC6E-8BD9-384C-A7EA-5B0247AE0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404040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3B9BB235-61FC-45F0-9CFC-0010F1F0AD84}" type="datetimeFigureOut">
              <a:rPr lang="en-US" altLang="en-US"/>
              <a:pPr>
                <a:defRPr/>
              </a:pPr>
              <a:t>6/14/2019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BDBAE3D5-87A2-3242-B92F-D5C86A1A1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1CD5FDDF-E190-CB47-B5D7-754B1E83C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6000" y="1219200"/>
            <a:ext cx="71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5D84A628-A955-4759-B0ED-A3A14CBFA41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>
              <a:buClr>
                <a:schemeClr val="bg1"/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buClr>
                <a:schemeClr val="bg1"/>
              </a:buClr>
              <a:defRPr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5DD0262D-BE3E-D946-8A8A-E3AF0EF47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404040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B5C09AC2-8E29-478E-81A4-DF19DFB3AB67}" type="datetimeFigureOut">
              <a:rPr lang="en-US" altLang="en-US"/>
              <a:pPr>
                <a:defRPr/>
              </a:pPr>
              <a:t>6/14/2019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1F57888B-BE29-4E43-8465-2CCBB2CE2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4D4B4D5F-84FF-134F-91DB-000D598AD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6000" y="1219200"/>
            <a:ext cx="71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94198F9F-205D-4D62-B201-2002DAD15BA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5812" y="2770189"/>
            <a:ext cx="512064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7619" y="2770189"/>
            <a:ext cx="512064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xmlns="" id="{F700CB63-1795-9A4E-9432-A0EEE90EC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404040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DAC65DBF-6384-4298-9683-EDF993E72BA1}" type="datetimeFigureOut">
              <a:rPr lang="en-US" altLang="en-US"/>
              <a:pPr>
                <a:defRPr/>
              </a:pPr>
              <a:t>6/14/2019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xmlns="" id="{FFF5ED57-54C1-6F48-9373-23ADA24CA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xmlns="" id="{95E1C0A0-448B-F046-9A4B-DA459E0F5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6000" y="1219200"/>
            <a:ext cx="71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0D88B64C-69AC-4311-926B-0DA4E1A675D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ga-IE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5812" y="2675965"/>
            <a:ext cx="5120640" cy="645459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5812" y="3307976"/>
            <a:ext cx="512064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98336" y="2675965"/>
            <a:ext cx="5120640" cy="645459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98336" y="3307976"/>
            <a:ext cx="512064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xmlns="" id="{5338B694-0124-6B4E-AE98-0FE13F72F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404040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E1F28FD6-F08B-4406-8E24-6E741178B729}" type="datetimeFigureOut">
              <a:rPr lang="en-US" altLang="en-US"/>
              <a:pPr>
                <a:defRPr/>
              </a:pPr>
              <a:t>6/14/2019</a:t>
            </a:fld>
            <a:endParaRPr lang="en-US" alt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xmlns="" id="{FAD2789C-298D-B94D-BCEC-1497460B8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xmlns="" id="{C34755E6-BC3D-6C48-851E-1A8FCAF72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6000" y="1219200"/>
            <a:ext cx="71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202EC9D9-1465-4050-AE43-6EFFB5A22A9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xmlns="" id="{A65BC286-36B7-3144-92B3-5C04916E4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404040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6197E191-B2E5-4F0B-B8D4-A95CC5F0FA74}" type="datetimeFigureOut">
              <a:rPr lang="en-US" altLang="en-US"/>
              <a:pPr>
                <a:defRPr/>
              </a:pPr>
              <a:t>6/14/2019</a:t>
            </a:fld>
            <a:endParaRPr lang="en-US" alt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xmlns="" id="{00378EAC-8688-8144-99A0-B20315DD8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xmlns="" id="{854D493F-2B43-4E4C-BC1C-3F155856A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6000" y="1219200"/>
            <a:ext cx="71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0E270680-E9E0-4E8B-AA7F-B3937470147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ED22D45-6134-4A4F-A2A8-42B7B5244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404040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9FCA7AA3-A54D-4750-B0F1-E69EB2FEB8BA}" type="datetimeFigureOut">
              <a:rPr lang="en-US" altLang="en-US"/>
              <a:pPr>
                <a:defRPr/>
              </a:pPr>
              <a:t>6/14/2019</a:t>
            </a:fld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E9990B1-BC4D-3B4F-AA00-3D45BE599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308180E-B4DD-854B-BDC7-D80EBB2A4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6000" y="1219200"/>
            <a:ext cx="71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947848C4-6B1D-48C7-8437-813AF32400F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813" y="1680882"/>
            <a:ext cx="4930588" cy="1162050"/>
          </a:xfrm>
        </p:spPr>
        <p:txBody>
          <a:bodyPr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ga-IE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9789" y="1600200"/>
            <a:ext cx="5468471" cy="4652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813" y="2837329"/>
            <a:ext cx="4930588" cy="3415834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xmlns="" id="{05F9A788-4282-5D4A-8716-22089B6EF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404040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F7A0B44B-78C9-429E-88DE-A63AFB529002}" type="datetimeFigureOut">
              <a:rPr lang="en-US" altLang="en-US"/>
              <a:pPr>
                <a:defRPr/>
              </a:pPr>
              <a:t>6/14/2019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xmlns="" id="{516DAD68-CFEA-3243-8516-9A3460AC7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xmlns="" id="{EEE4200F-C97F-F146-B3D2-5C3210D6E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6000" y="1219200"/>
            <a:ext cx="71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4A08ED41-5AC2-4C50-BF4A-234A248B527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813" y="1466850"/>
            <a:ext cx="11077385" cy="1128432"/>
          </a:xfrm>
        </p:spPr>
        <p:txBody>
          <a:bodyPr rtlCol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ga-IE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42965" y="2623296"/>
            <a:ext cx="6290235" cy="383129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ga-IE" noProof="0"/>
              <a:t>Drag picture to placeholder or click icon to add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3618" y="2770188"/>
            <a:ext cx="4572124" cy="35768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xmlns="" id="{1E9051E4-86E5-AB48-9E92-34DC0B3F8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404040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47612F48-A7F9-49E0-9776-C92DD02E35DB}" type="datetimeFigureOut">
              <a:rPr lang="en-US" altLang="en-US"/>
              <a:pPr>
                <a:defRPr/>
              </a:pPr>
              <a:t>6/14/2019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xmlns="" id="{7F072348-B048-8C48-85E6-DB5422C57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xmlns="" id="{B6B55A55-E2FB-B44E-93F5-D2EFFE775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6000" y="1219200"/>
            <a:ext cx="71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4A0E01FD-946B-498F-88A7-54173D6535C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52450" y="1466850"/>
            <a:ext cx="110791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ga-IE" altLang="en-US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52450" y="2751138"/>
            <a:ext cx="11079163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 altLang="en-US"/>
              <a:t>Click to edit Master text styles</a:t>
            </a:r>
          </a:p>
          <a:p>
            <a:pPr lvl="1"/>
            <a:r>
              <a:rPr lang="ga-IE" altLang="en-US"/>
              <a:t>Second level</a:t>
            </a:r>
          </a:p>
          <a:p>
            <a:pPr lvl="2"/>
            <a:r>
              <a:rPr lang="ga-IE" altLang="en-US"/>
              <a:t>Third level</a:t>
            </a:r>
          </a:p>
          <a:p>
            <a:pPr lvl="3"/>
            <a:r>
              <a:rPr lang="ga-IE" altLang="en-US"/>
              <a:t>Fourth level</a:t>
            </a:r>
          </a:p>
          <a:p>
            <a:pPr lvl="4"/>
            <a:r>
              <a:rPr lang="ga-IE" altLang="en-US"/>
              <a:t>Fifth level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79B51E7-6ACB-0E43-9000-1FA1C57E5C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599488" y="6454775"/>
            <a:ext cx="319881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Aviva Stadium 30</a:t>
            </a:r>
            <a:r>
              <a:rPr lang="en-US" baseline="30000"/>
              <a:t>th</a:t>
            </a:r>
            <a:r>
              <a:rPr lang="en-US"/>
              <a:t> of October 2013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EBAD4AC-FD68-A141-8D4E-23E111D780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7663" y="6454775"/>
            <a:ext cx="4876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Organised by PB Media</a:t>
            </a:r>
          </a:p>
        </p:txBody>
      </p:sp>
      <p:pic>
        <p:nvPicPr>
          <p:cNvPr id="1031" name="Picture 2" descr="A close up of a sign&#10;&#10;Description automatically generated"/>
          <p:cNvPicPr>
            <a:picLocks noChangeAspect="1" noChangeArrowheads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3496946" y="173037"/>
            <a:ext cx="4287837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162" r:id="rId1"/>
    <p:sldLayoutId id="2147487163" r:id="rId2"/>
    <p:sldLayoutId id="2147487164" r:id="rId3"/>
    <p:sldLayoutId id="2147487166" r:id="rId4"/>
    <p:sldLayoutId id="2147487167" r:id="rId5"/>
    <p:sldLayoutId id="2147487168" r:id="rId6"/>
    <p:sldLayoutId id="2147487169" r:id="rId7"/>
    <p:sldLayoutId id="2147487170" r:id="rId8"/>
    <p:sldLayoutId id="2147487171" r:id="rId9"/>
    <p:sldLayoutId id="2147487172" r:id="rId10"/>
    <p:sldLayoutId id="2147487173" r:id="rId11"/>
    <p:sldLayoutId id="2147487174" r:id="rId12"/>
    <p:sldLayoutId id="2147487175" r:id="rId13"/>
    <p:sldLayoutId id="2147487176" r:id="rId14"/>
    <p:sldLayoutId id="2147487177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rgbClr val="7F7F7F"/>
        </a:buClr>
        <a:buSzPct val="70000"/>
        <a:buFont typeface="Wingdings" pitchFamily="2" charset="2"/>
        <a:buChar char="l"/>
        <a:defRPr sz="2000" kern="1200">
          <a:solidFill>
            <a:srgbClr val="404040"/>
          </a:solidFill>
          <a:latin typeface="+mn-lt"/>
          <a:ea typeface="MS PGothic" pitchFamily="34" charset="-128"/>
          <a:cs typeface="ＭＳ Ｐゴシック" charset="0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262626"/>
        </a:buClr>
        <a:buSzPct val="70000"/>
        <a:buFont typeface="Wingdings" pitchFamily="2" charset="2"/>
        <a:buChar char="l"/>
        <a:defRPr kern="1200">
          <a:solidFill>
            <a:srgbClr val="404040"/>
          </a:solidFill>
          <a:latin typeface="+mn-lt"/>
          <a:ea typeface="MS PGothic" pitchFamily="34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rgbClr val="7F7F7F"/>
        </a:buClr>
        <a:buSzPct val="70000"/>
        <a:buFont typeface="Wingdings" pitchFamily="2" charset="2"/>
        <a:buChar char="l"/>
        <a:defRPr kern="1200">
          <a:solidFill>
            <a:srgbClr val="404040"/>
          </a:solidFill>
          <a:latin typeface="+mn-lt"/>
          <a:ea typeface="MS PGothic" pitchFamily="34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262626"/>
        </a:buClr>
        <a:buSzPct val="70000"/>
        <a:buFont typeface="Wingdings" pitchFamily="2" charset="2"/>
        <a:buChar char="l"/>
        <a:defRPr kern="1200">
          <a:solidFill>
            <a:srgbClr val="404040"/>
          </a:solidFill>
          <a:latin typeface="+mn-lt"/>
          <a:ea typeface="MS PGothic" pitchFamily="34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rgbClr val="7F7F7F"/>
        </a:buClr>
        <a:buSzPct val="70000"/>
        <a:buFont typeface="Wingdings" pitchFamily="2" charset="2"/>
        <a:buChar char="l"/>
        <a:defRPr kern="1200">
          <a:solidFill>
            <a:srgbClr val="404040"/>
          </a:solidFill>
          <a:latin typeface="+mn-lt"/>
          <a:ea typeface="MS PGothic" pitchFamily="34" charset="-128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2851E756-E3DF-DA40-8694-1FE929C62E16}"/>
              </a:ext>
            </a:extLst>
          </p:cNvPr>
          <p:cNvSpPr txBox="1"/>
          <p:nvPr/>
        </p:nvSpPr>
        <p:spPr>
          <a:xfrm>
            <a:off x="1856097" y="1528763"/>
            <a:ext cx="787475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59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Calibri"/>
                <a:ea typeface="+mn-ea"/>
              </a:rPr>
              <a:t>Speaker Name</a:t>
            </a:r>
          </a:p>
          <a:p>
            <a:pPr algn="ctr" defTabSz="68559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1"/>
                </a:solidFill>
                <a:latin typeface="Calibri"/>
                <a:ea typeface="+mn-ea"/>
              </a:rPr>
              <a:t>Presentation Title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93400B-68B4-0345-8F03-59D6053C7A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CC57638-C0A3-4549-B632-ADD602616E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4887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907D6C-CDBE-4C4F-B623-1FBEB685E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7255A2-02A1-8E47-894C-2A45EFFD1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6631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CBA019-C643-7B4A-8CAC-8386224F9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66EFEFA-2793-6C41-9AED-0AEEA69DDC3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311728-6D73-6F49-A9BD-A9A4D5E9708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87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343783-5C65-154B-BC0B-69A028808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E982EBC-F1A8-DC4E-A926-879A12C6F9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EF244E6-7AA9-0E42-802C-A636B2F2875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D872903-AB0E-0047-B6FB-F5C06FB4E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3899779-7336-3F4B-B5FD-71D11F73A78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2960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A29144-434E-7045-ACFF-3972F1465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3255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1B7398-A939-C84F-A7CC-7739370FE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B6CA99-65D7-E743-B44A-7BCFD0B56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AF0764D-5EA0-4340-B9C5-0A3C428257F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448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8A02C4-3CF9-604A-BDFF-E0422F35C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597AC60-61C8-F340-8106-D0C793322B50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5CE28BE-B3B4-744C-A39B-CC8C54BA3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1584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68DAF9-D93D-5942-888D-104ABEE57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0F9AD48-1D49-9A4C-959E-75AE2629742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A817D77E-C711-DE49-B664-3F6DE8E3B08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44BF4342-764F-2344-AC79-0666EFEC8C5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9CCE43AC-2266-0A41-B903-1214FC8C5CC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</p:spTree>
    <p:extLst>
      <p:ext uri="{BB962C8B-B14F-4D97-AF65-F5344CB8AC3E}">
        <p14:creationId xmlns:p14="http://schemas.microsoft.com/office/powerpoint/2010/main" xmlns="" val="8494931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p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xpo">
      <a:maj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Expo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3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93000"/>
                <a:satMod val="130000"/>
              </a:schemeClr>
            </a:gs>
            <a:gs pos="60000">
              <a:schemeClr val="phClr">
                <a:tint val="80000"/>
                <a:shade val="93000"/>
                <a:satMod val="130000"/>
              </a:schemeClr>
            </a:gs>
            <a:gs pos="100000">
              <a:schemeClr val="phClr"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34925" cap="flat" cmpd="sng" algn="ctr"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8600000" scaled="0"/>
          </a:gra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C0C0C0">
                <a:alpha val="75000"/>
              </a:srgbClr>
            </a:innerShdw>
            <a:outerShdw blurRad="63500" dist="38100" dir="5400000" sx="105000" sy="105000" algn="br" rotWithShape="0">
              <a:srgbClr val="000000">
                <a:alpha val="30000"/>
              </a:srgbClr>
            </a:outerShdw>
          </a:effectLst>
        </a:effectStyle>
        <a:effectStyle>
          <a:effectLst>
            <a:innerShdw blurRad="50800" dist="25400" dir="16200000">
              <a:srgbClr val="C0C0C0">
                <a:alpha val="75000"/>
              </a:srgbClr>
            </a:innerShdw>
            <a:reflection blurRad="63500" stA="40000" endPos="50000" dist="127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4448</TotalTime>
  <Words>5</Words>
  <Application>Microsoft Office PowerPoint</Application>
  <PresentationFormat>Custom</PresentationFormat>
  <Paragraphs>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Expo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in Food Ireland 2015</dc:title>
  <dc:creator>Ronan McGlade</dc:creator>
  <cp:lastModifiedBy>boxmedia</cp:lastModifiedBy>
  <cp:revision>214</cp:revision>
  <cp:lastPrinted>2017-10-23T07:57:12Z</cp:lastPrinted>
  <dcterms:created xsi:type="dcterms:W3CDTF">2015-11-16T11:21:31Z</dcterms:created>
  <dcterms:modified xsi:type="dcterms:W3CDTF">2019-06-14T08:31:20Z</dcterms:modified>
</cp:coreProperties>
</file>